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63" r:id="rId2"/>
    <p:sldId id="258" r:id="rId3"/>
    <p:sldId id="265" r:id="rId4"/>
    <p:sldId id="261" r:id="rId5"/>
    <p:sldId id="262" r:id="rId6"/>
    <p:sldId id="266" r:id="rId7"/>
    <p:sldId id="267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6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66CC"/>
    <a:srgbClr val="9900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9" autoAdjust="0"/>
    <p:restoredTop sz="94608" autoAdjust="0"/>
  </p:normalViewPr>
  <p:slideViewPr>
    <p:cSldViewPr>
      <p:cViewPr varScale="1">
        <p:scale>
          <a:sx n="109" d="100"/>
          <a:sy n="109" d="100"/>
        </p:scale>
        <p:origin x="10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9937-8DCE-4B12-86FD-296CF489C6EE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15328-0C17-4E06-B8F3-CF79DDD1D7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9937-8DCE-4B12-86FD-296CF489C6EE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15328-0C17-4E06-B8F3-CF79DDD1D7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9937-8DCE-4B12-86FD-296CF489C6EE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15328-0C17-4E06-B8F3-CF79DDD1D7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9937-8DCE-4B12-86FD-296CF489C6EE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15328-0C17-4E06-B8F3-CF79DDD1D7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9937-8DCE-4B12-86FD-296CF489C6EE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4115328-0C17-4E06-B8F3-CF79DDD1D7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9937-8DCE-4B12-86FD-296CF489C6EE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15328-0C17-4E06-B8F3-CF79DDD1D7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9937-8DCE-4B12-86FD-296CF489C6EE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15328-0C17-4E06-B8F3-CF79DDD1D7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9937-8DCE-4B12-86FD-296CF489C6EE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15328-0C17-4E06-B8F3-CF79DDD1D7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9937-8DCE-4B12-86FD-296CF489C6EE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15328-0C17-4E06-B8F3-CF79DDD1D7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9937-8DCE-4B12-86FD-296CF489C6EE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15328-0C17-4E06-B8F3-CF79DDD1D7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9937-8DCE-4B12-86FD-296CF489C6EE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15328-0C17-4E06-B8F3-CF79DDD1D7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9889937-8DCE-4B12-86FD-296CF489C6EE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4115328-0C17-4E06-B8F3-CF79DDD1D74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lumMod val="75000"/>
              </a:schemeClr>
            </a:gs>
            <a:gs pos="100000">
              <a:schemeClr val="bg1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86314" y="2143116"/>
            <a:ext cx="400052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Bookman Old Style" pitchFamily="18" charset="0"/>
              </a:rPr>
              <a:t>ЛОЗУНГ</a:t>
            </a:r>
          </a:p>
          <a:p>
            <a:pPr algn="ctr"/>
            <a:endParaRPr lang="ru-RU" sz="66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Bookman Old Style" pitchFamily="18" charset="0"/>
              </a:rPr>
              <a:t>1945 год</a:t>
            </a:r>
          </a:p>
          <a:p>
            <a:pPr algn="ctr"/>
            <a:endParaRPr lang="ru-RU" sz="28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endParaRPr lang="ru-RU" sz="2800" dirty="0"/>
          </a:p>
        </p:txBody>
      </p:sp>
      <p:pic>
        <p:nvPicPr>
          <p:cNvPr id="4" name="Рисунок 3" descr="C:\Users\user-pc\Desktop\Презентация ЛОЗУНГИ\a55967e7f3c7ec61cf2c6454a4f08b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57298"/>
            <a:ext cx="3857652" cy="5067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5720" y="285728"/>
            <a:ext cx="8501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chemeClr val="bg1"/>
                </a:solidFill>
                <a:latin typeface="Bookman Old Style" pitchFamily="18" charset="0"/>
              </a:rPr>
              <a:t>ИДЕОЛОГИЧЕСКОЕ   ОРУЖИЕ -</a:t>
            </a:r>
            <a:endParaRPr lang="ru-RU" sz="36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lumMod val="75000"/>
              </a:schemeClr>
            </a:gs>
            <a:gs pos="100000">
              <a:schemeClr val="bg1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-pc\Desktop\Презентация ЛОЗУНГИ\IMG_0195.JPG"/>
          <p:cNvPicPr/>
          <p:nvPr/>
        </p:nvPicPr>
        <p:blipFill>
          <a:blip r:embed="rId2" cstate="print">
            <a:lum contrast="41000"/>
          </a:blip>
          <a:srcRect l="3046" t="4762" r="1068"/>
          <a:stretch>
            <a:fillRect/>
          </a:stretch>
        </p:blipFill>
        <p:spPr bwMode="auto">
          <a:xfrm>
            <a:off x="1214414" y="2500306"/>
            <a:ext cx="6929486" cy="180975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-pc\Desktop\Презентация ЛОЗУНГИ\IMG_0196.JPG"/>
          <p:cNvPicPr/>
          <p:nvPr/>
        </p:nvPicPr>
        <p:blipFill>
          <a:blip r:embed="rId3" cstate="print">
            <a:lum contrast="36000"/>
          </a:blip>
          <a:srcRect l="1924" t="4098" r="909"/>
          <a:stretch>
            <a:fillRect/>
          </a:stretch>
        </p:blipFill>
        <p:spPr bwMode="auto">
          <a:xfrm>
            <a:off x="1928794" y="4643446"/>
            <a:ext cx="6929486" cy="182880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-pc\Desktop\Презентация ЛОЗУНГИ\IMG_0194.JPG"/>
          <p:cNvPicPr/>
          <p:nvPr/>
        </p:nvPicPr>
        <p:blipFill>
          <a:blip r:embed="rId4" cstate="print">
            <a:lum contrast="38000"/>
          </a:blip>
          <a:srcRect l="2245" t="4464" r="588"/>
          <a:stretch>
            <a:fillRect/>
          </a:stretch>
        </p:blipFill>
        <p:spPr bwMode="auto">
          <a:xfrm>
            <a:off x="285720" y="285728"/>
            <a:ext cx="6929486" cy="180499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lumMod val="75000"/>
              </a:schemeClr>
            </a:gs>
            <a:gs pos="100000">
              <a:schemeClr val="bg1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-pc\Desktop\Презентация ЛОЗУНГИ\IMG_0199.JPG"/>
          <p:cNvPicPr/>
          <p:nvPr/>
        </p:nvPicPr>
        <p:blipFill>
          <a:blip r:embed="rId2" cstate="print">
            <a:lum contrast="33000"/>
          </a:blip>
          <a:srcRect l="2245"/>
          <a:stretch>
            <a:fillRect/>
          </a:stretch>
        </p:blipFill>
        <p:spPr bwMode="auto">
          <a:xfrm>
            <a:off x="285720" y="285728"/>
            <a:ext cx="6929486" cy="185261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-pc\Desktop\Презентация ЛОЗУНГИ\IMG_0202.JPG"/>
          <p:cNvPicPr/>
          <p:nvPr/>
        </p:nvPicPr>
        <p:blipFill>
          <a:blip r:embed="rId3" cstate="print">
            <a:lum contrast="40000"/>
          </a:blip>
          <a:srcRect l="1443" t="3856" r="1870"/>
          <a:stretch>
            <a:fillRect/>
          </a:stretch>
        </p:blipFill>
        <p:spPr bwMode="auto">
          <a:xfrm>
            <a:off x="1071538" y="2500306"/>
            <a:ext cx="6929486" cy="1852617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-pc\Desktop\Презентация ЛОЗУНГИ\IMG_0197.JPG"/>
          <p:cNvPicPr/>
          <p:nvPr/>
        </p:nvPicPr>
        <p:blipFill>
          <a:blip r:embed="rId4" cstate="print">
            <a:lum contrast="34000"/>
          </a:blip>
          <a:srcRect l="2600" t="9110" r="1657"/>
          <a:stretch>
            <a:fillRect/>
          </a:stretch>
        </p:blipFill>
        <p:spPr bwMode="auto">
          <a:xfrm>
            <a:off x="1928794" y="4643446"/>
            <a:ext cx="6929486" cy="188595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lumMod val="75000"/>
              </a:schemeClr>
            </a:gs>
            <a:gs pos="100000">
              <a:schemeClr val="bg1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-pc\Desktop\Презентация ЛОЗУНГИ\IMG_0203.JPG"/>
          <p:cNvPicPr/>
          <p:nvPr/>
        </p:nvPicPr>
        <p:blipFill>
          <a:blip r:embed="rId2" cstate="print">
            <a:lum contrast="42000"/>
          </a:blip>
          <a:srcRect l="1443" r="1229"/>
          <a:stretch>
            <a:fillRect/>
          </a:stretch>
        </p:blipFill>
        <p:spPr bwMode="auto">
          <a:xfrm>
            <a:off x="357158" y="285728"/>
            <a:ext cx="6929486" cy="180467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-pc\Desktop\Презентация ЛОЗУНГИ\IMG_0204.JPG"/>
          <p:cNvPicPr/>
          <p:nvPr/>
        </p:nvPicPr>
        <p:blipFill>
          <a:blip r:embed="rId3" cstate="print">
            <a:lum contrast="35000"/>
          </a:blip>
          <a:srcRect l="1924" t="4065" r="1069"/>
          <a:stretch>
            <a:fillRect/>
          </a:stretch>
        </p:blipFill>
        <p:spPr bwMode="auto">
          <a:xfrm>
            <a:off x="1071538" y="2500306"/>
            <a:ext cx="6929486" cy="183833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-pc\Desktop\Презентация ЛОЗУНГИ\IMG_0205.JPG"/>
          <p:cNvPicPr/>
          <p:nvPr/>
        </p:nvPicPr>
        <p:blipFill>
          <a:blip r:embed="rId4" cstate="print">
            <a:lum contrast="28000"/>
          </a:blip>
          <a:srcRect l="1924" r="909"/>
          <a:stretch>
            <a:fillRect/>
          </a:stretch>
        </p:blipFill>
        <p:spPr bwMode="auto">
          <a:xfrm>
            <a:off x="1928794" y="4714884"/>
            <a:ext cx="6929486" cy="182880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lumMod val="75000"/>
              </a:schemeClr>
            </a:gs>
            <a:gs pos="100000">
              <a:schemeClr val="bg1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-pc\Desktop\Презентация ЛОЗУНГИ\IMG_0206.JPG"/>
          <p:cNvPicPr/>
          <p:nvPr/>
        </p:nvPicPr>
        <p:blipFill>
          <a:blip r:embed="rId2" cstate="print">
            <a:lum contrast="35000"/>
          </a:blip>
          <a:srcRect l="1283" r="1497"/>
          <a:stretch>
            <a:fillRect/>
          </a:stretch>
        </p:blipFill>
        <p:spPr bwMode="auto">
          <a:xfrm>
            <a:off x="428596" y="357166"/>
            <a:ext cx="6929486" cy="184785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-pc\Desktop\Презентация ЛОЗУНГИ\IMG_0208.JPG"/>
          <p:cNvPicPr/>
          <p:nvPr/>
        </p:nvPicPr>
        <p:blipFill>
          <a:blip r:embed="rId3" cstate="print">
            <a:lum contrast="33000"/>
          </a:blip>
          <a:srcRect l="1764" t="4274" r="1229"/>
          <a:stretch>
            <a:fillRect/>
          </a:stretch>
        </p:blipFill>
        <p:spPr bwMode="auto">
          <a:xfrm>
            <a:off x="1142976" y="2500306"/>
            <a:ext cx="6929486" cy="185261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-pc\Desktop\Презентация ЛОЗУНГИ\IMG_0209.JPG"/>
          <p:cNvPicPr/>
          <p:nvPr/>
        </p:nvPicPr>
        <p:blipFill>
          <a:blip r:embed="rId4" cstate="print">
            <a:lum contrast="35000"/>
          </a:blip>
          <a:srcRect l="962" r="909"/>
          <a:stretch>
            <a:fillRect/>
          </a:stretch>
        </p:blipFill>
        <p:spPr bwMode="auto">
          <a:xfrm>
            <a:off x="1857356" y="4643446"/>
            <a:ext cx="6929486" cy="185738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lumMod val="75000"/>
              </a:schemeClr>
            </a:gs>
            <a:gs pos="100000">
              <a:schemeClr val="bg1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-pc\Desktop\Презентация ЛОЗУНГИ\IMG_0212.JPG"/>
          <p:cNvPicPr/>
          <p:nvPr/>
        </p:nvPicPr>
        <p:blipFill>
          <a:blip r:embed="rId2" cstate="print">
            <a:lum contrast="35000"/>
          </a:blip>
          <a:srcRect l="9460" t="5021" r="11645" b="83975"/>
          <a:stretch>
            <a:fillRect/>
          </a:stretch>
        </p:blipFill>
        <p:spPr bwMode="auto">
          <a:xfrm>
            <a:off x="285720" y="285728"/>
            <a:ext cx="6929486" cy="1838331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-pc\Desktop\Презентация ЛОЗУНГИ\IMG_0216.JPG"/>
          <p:cNvPicPr/>
          <p:nvPr/>
        </p:nvPicPr>
        <p:blipFill>
          <a:blip r:embed="rId3" cstate="print">
            <a:lum contrast="40000"/>
          </a:blip>
          <a:srcRect l="1031" t="3963"/>
          <a:stretch>
            <a:fillRect/>
          </a:stretch>
        </p:blipFill>
        <p:spPr bwMode="auto">
          <a:xfrm>
            <a:off x="1857356" y="4786322"/>
            <a:ext cx="6929486" cy="180281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user-pc\Desktop\Презентация ЛОЗУНГИ\IMG_0214.JPG"/>
          <p:cNvPicPr/>
          <p:nvPr/>
        </p:nvPicPr>
        <p:blipFill>
          <a:blip r:embed="rId4" cstate="print">
            <a:lum contrast="47000"/>
          </a:blip>
          <a:srcRect l="1203" t="5652" r="1389"/>
          <a:stretch>
            <a:fillRect/>
          </a:stretch>
        </p:blipFill>
        <p:spPr bwMode="auto">
          <a:xfrm>
            <a:off x="1000100" y="2500306"/>
            <a:ext cx="6929486" cy="190686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lumMod val="75000"/>
              </a:schemeClr>
            </a:gs>
            <a:gs pos="100000">
              <a:schemeClr val="bg1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user-pc\AppData\Local\Microsoft\Windows\INetCache\Content.Word\IMG_20200828_153629.jpg"/>
          <p:cNvPicPr/>
          <p:nvPr/>
        </p:nvPicPr>
        <p:blipFill>
          <a:blip r:embed="rId2" cstate="print">
            <a:lum contrast="36000"/>
          </a:blip>
          <a:srcRect b="1110"/>
          <a:stretch>
            <a:fillRect/>
          </a:stretch>
        </p:blipFill>
        <p:spPr bwMode="auto">
          <a:xfrm>
            <a:off x="857224" y="214290"/>
            <a:ext cx="1785950" cy="6357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428992" y="571480"/>
            <a:ext cx="507209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i="1" dirty="0" smtClean="0">
                <a:solidFill>
                  <a:schemeClr val="bg1"/>
                </a:solidFill>
              </a:rPr>
              <a:t>«…Только при тесном сочетании всех форм и методов агитации с широкой массово-производственной работой можно достигнуть осязаемых практических результатов в нашей борьбе за дальнейший подъем стахановского движения и всемерное увеличение выпуска продукции»</a:t>
            </a:r>
          </a:p>
          <a:p>
            <a:pPr algn="r"/>
            <a:r>
              <a:rPr lang="ru-RU" sz="2000" i="1" dirty="0" smtClean="0">
                <a:solidFill>
                  <a:schemeClr val="bg1"/>
                </a:solidFill>
              </a:rPr>
              <a:t>(Горячев М.- заместитель секретаря партийного комитета, 1945г.)</a:t>
            </a:r>
            <a:endParaRPr lang="ru-RU" sz="2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lumMod val="75000"/>
              </a:schemeClr>
            </a:gs>
            <a:gs pos="100000">
              <a:schemeClr val="bg1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user-pc\Desktop\Презентация ЛОЗУНГИ\1945-vatolina-zdravstvui-rodina-mat-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14356"/>
            <a:ext cx="3357586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14810" y="857232"/>
            <a:ext cx="4572032" cy="514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Архивный отдел Администрации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городского округа Рошаль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ИСТОЧНИКИ: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Газета «ВПЕРЕД  -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Архивный  фонд «ГОСУДАРСТВЕННОЕ АВТОНОМНОЕ УЧРЕЖДЕНИЕ МОСКОВСКОЙ ОБЛАСТИ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«РОШАЛЬСКОЕ ИНФОРМАЦИОННОЕ АГЕНТСТВО МОСКОВСКОЙ ОБЛАСТИ»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(ГАЗЕТА «РОШАЛЬСКИЙ ВЕСТНИК»)  Ф.37. Оп.1. Д.1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Плакаты –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открытый источник сети интернет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lumMod val="75000"/>
              </a:schemeClr>
            </a:gs>
            <a:gs pos="100000">
              <a:schemeClr val="bg1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143241" y="877571"/>
            <a:ext cx="5786477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Он отражал политические, идеологические принципы государства, нес энергетическую и смысловую нагрузку, а краткая и лаконичная  форма сформулированных целей и задач государственной политики мобилизовала граждан на выполнение поставленных задач.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Был направлен на формирование патриотических и морально-нравственных качеств людей, пробуждал в них  порядочность, честность, совесть, патриотизм, добро, веру, надежду, честь, достоинство, человечность,  ответственность, целеустремленность.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годы Великой Отечественной войны 1941-1945 гг. вел народ к победе, поднимал дух в армии и производительность труда в тылу. В послевоенные годы помогал восстанавливать страну, вел к трудовым достижениям.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Его печатали на плакатах, уличных растяжках, в средствах массовой информации. Чаще эти фразы принадлежали  В.Ленину, В.Сталину,   высшим партийным чиновникам.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Предлагаем посмотреть подборку лозунгов, опубликованных в  газете «Вперед» 1945 года. До 1962 года они  печатались в каждом выпуске газеты в правом верхнем углу и задавали тему публикуемым статьям.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Только прочитав их уже можно понять настроение и политическую тенденцию того времени.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b="1" i="1" dirty="0" smtClean="0">
                <a:solidFill>
                  <a:schemeClr val="bg1"/>
                </a:solidFill>
              </a:rPr>
              <a:t>На призыв коллектив завода отвечал: «..Мы обязаны выполнить поставленные задачи не считаясь ни с какими трудностями. Коллектив завода даст еще больше продукции для страны и фронта…» и доказывал  делом!</a:t>
            </a:r>
            <a:endParaRPr lang="ru-RU" sz="1200" b="1" i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C:\Users\user-pc\Desktop\Презентация ЛОЗУНГИ\IMG_20200806_144509_BURST001_COVER.jpg"/>
          <p:cNvPicPr/>
          <p:nvPr/>
        </p:nvPicPr>
        <p:blipFill>
          <a:blip r:embed="rId2" cstate="print">
            <a:lum contrast="39000"/>
          </a:blip>
          <a:srcRect l="9048" t="3750" r="5952" b="3750"/>
          <a:stretch>
            <a:fillRect/>
          </a:stretch>
        </p:blipFill>
        <p:spPr bwMode="auto">
          <a:xfrm>
            <a:off x="268799" y="1844824"/>
            <a:ext cx="2629526" cy="4012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85721" y="285728"/>
            <a:ext cx="28575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Лозунг 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(призыв, обращение) –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идеологическое оружие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советского периода</a:t>
            </a:r>
          </a:p>
          <a:p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lumMod val="75000"/>
              </a:schemeClr>
            </a:gs>
            <a:gs pos="100000">
              <a:schemeClr val="bg1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-pc\Desktop\Презентация ЛОЗУНГИ\IMG_0165.JPG"/>
          <p:cNvPicPr/>
          <p:nvPr/>
        </p:nvPicPr>
        <p:blipFill>
          <a:blip r:embed="rId2" cstate="print">
            <a:lum bright="5000" contrast="31000"/>
          </a:blip>
          <a:srcRect/>
          <a:stretch>
            <a:fillRect/>
          </a:stretch>
        </p:blipFill>
        <p:spPr bwMode="auto">
          <a:xfrm>
            <a:off x="1000100" y="2500306"/>
            <a:ext cx="7072362" cy="192882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-pc\Desktop\Презентация ЛОЗУНГИ\IMG_0166.JPG"/>
          <p:cNvPicPr/>
          <p:nvPr/>
        </p:nvPicPr>
        <p:blipFill>
          <a:blip r:embed="rId3" cstate="print">
            <a:lum contrast="46000"/>
          </a:blip>
          <a:srcRect l="962" r="1069"/>
          <a:stretch>
            <a:fillRect/>
          </a:stretch>
        </p:blipFill>
        <p:spPr bwMode="auto">
          <a:xfrm>
            <a:off x="214282" y="285728"/>
            <a:ext cx="7072362" cy="192882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user-pc\Desktop\Презентация ЛОЗУНГИ\IMG_0167.JPG"/>
          <p:cNvPicPr/>
          <p:nvPr/>
        </p:nvPicPr>
        <p:blipFill>
          <a:blip r:embed="rId4" cstate="print">
            <a:lum contrast="44000"/>
          </a:blip>
          <a:srcRect l="2565" t="3846" r="1069"/>
          <a:stretch>
            <a:fillRect/>
          </a:stretch>
        </p:blipFill>
        <p:spPr bwMode="auto">
          <a:xfrm>
            <a:off x="1857356" y="4714884"/>
            <a:ext cx="7072362" cy="185738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lumMod val="75000"/>
              </a:schemeClr>
            </a:gs>
            <a:gs pos="100000">
              <a:schemeClr val="bg1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user-pc\Desktop\Презентация ЛОЗУНГИ\IMG_0168.JPG"/>
          <p:cNvPicPr/>
          <p:nvPr/>
        </p:nvPicPr>
        <p:blipFill>
          <a:blip r:embed="rId2" cstate="print">
            <a:lum contrast="45000"/>
          </a:blip>
          <a:srcRect l="2405" r="1389" b="4043"/>
          <a:stretch>
            <a:fillRect/>
          </a:stretch>
        </p:blipFill>
        <p:spPr bwMode="auto">
          <a:xfrm>
            <a:off x="285720" y="285728"/>
            <a:ext cx="7072362" cy="192882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user-pc\Desktop\Презентация ЛОЗУНГИ\IMG_0169.JPG"/>
          <p:cNvPicPr/>
          <p:nvPr/>
        </p:nvPicPr>
        <p:blipFill>
          <a:blip r:embed="rId3" cstate="print">
            <a:lum contrast="35000"/>
          </a:blip>
          <a:srcRect l="2245" r="1390"/>
          <a:stretch>
            <a:fillRect/>
          </a:stretch>
        </p:blipFill>
        <p:spPr bwMode="auto">
          <a:xfrm>
            <a:off x="1142976" y="2571744"/>
            <a:ext cx="7000924" cy="188638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user-pc\Desktop\Презентация ЛОЗУНГИ\IMG_0170.JPG"/>
          <p:cNvPicPr/>
          <p:nvPr/>
        </p:nvPicPr>
        <p:blipFill>
          <a:blip r:embed="rId4" cstate="print">
            <a:lum contrast="41000"/>
          </a:blip>
          <a:srcRect l="3046" r="908"/>
          <a:stretch>
            <a:fillRect/>
          </a:stretch>
        </p:blipFill>
        <p:spPr bwMode="auto">
          <a:xfrm>
            <a:off x="1928794" y="4714884"/>
            <a:ext cx="7000924" cy="189548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lumMod val="75000"/>
              </a:schemeClr>
            </a:gs>
            <a:gs pos="100000">
              <a:schemeClr val="bg1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user-pc\Desktop\Презентация ЛОЗУНГИ\IMG_0172.JPG"/>
          <p:cNvPicPr/>
          <p:nvPr/>
        </p:nvPicPr>
        <p:blipFill>
          <a:blip r:embed="rId2" cstate="print">
            <a:lum contrast="45000"/>
          </a:blip>
          <a:srcRect l="2726" t="3759" r="1816"/>
          <a:stretch>
            <a:fillRect/>
          </a:stretch>
        </p:blipFill>
        <p:spPr bwMode="auto">
          <a:xfrm>
            <a:off x="285720" y="285728"/>
            <a:ext cx="7000924" cy="190024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user-pc\Desktop\Презентация ЛОЗУНГИ\IMG_0173.JPG"/>
          <p:cNvPicPr/>
          <p:nvPr/>
        </p:nvPicPr>
        <p:blipFill>
          <a:blip r:embed="rId3" cstate="print">
            <a:lum contrast="30000"/>
          </a:blip>
          <a:srcRect l="2886" t="4651" r="1229"/>
          <a:stretch>
            <a:fillRect/>
          </a:stretch>
        </p:blipFill>
        <p:spPr bwMode="auto">
          <a:xfrm>
            <a:off x="1214414" y="2500306"/>
            <a:ext cx="6929486" cy="188595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user-pc\Desktop\Презентация ЛОЗУНГИ\IMG_0174.JPG"/>
          <p:cNvPicPr/>
          <p:nvPr/>
        </p:nvPicPr>
        <p:blipFill>
          <a:blip r:embed="rId4" cstate="print">
            <a:lum bright="-1000" contrast="26000"/>
          </a:blip>
          <a:srcRect l="2886" t="4444" r="1229"/>
          <a:stretch>
            <a:fillRect/>
          </a:stretch>
        </p:blipFill>
        <p:spPr bwMode="auto">
          <a:xfrm>
            <a:off x="2000232" y="4714884"/>
            <a:ext cx="6929486" cy="1871667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lumMod val="75000"/>
              </a:schemeClr>
            </a:gs>
            <a:gs pos="100000">
              <a:schemeClr val="bg1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-pc\Desktop\Презентация ЛОЗУНГИ\IMG_0175.JPG"/>
          <p:cNvPicPr/>
          <p:nvPr/>
        </p:nvPicPr>
        <p:blipFill>
          <a:blip r:embed="rId2" cstate="print">
            <a:lum contrast="42000"/>
          </a:blip>
          <a:srcRect l="2245" t="7990" r="909"/>
          <a:stretch>
            <a:fillRect/>
          </a:stretch>
        </p:blipFill>
        <p:spPr bwMode="auto">
          <a:xfrm>
            <a:off x="285720" y="285728"/>
            <a:ext cx="7000924" cy="1895481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-pc\Desktop\Презентация ЛОЗУНГИ\IMG_0176.JPG"/>
          <p:cNvPicPr/>
          <p:nvPr/>
        </p:nvPicPr>
        <p:blipFill>
          <a:blip r:embed="rId3" cstate="print">
            <a:lum contrast="35000"/>
          </a:blip>
          <a:srcRect l="3848" t="3667" r="981"/>
          <a:stretch>
            <a:fillRect/>
          </a:stretch>
        </p:blipFill>
        <p:spPr bwMode="auto">
          <a:xfrm>
            <a:off x="1285852" y="2500306"/>
            <a:ext cx="6929486" cy="187643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user-pc\Desktop\Презентация ЛОЗУНГИ\IMG_0177.JPG"/>
          <p:cNvPicPr/>
          <p:nvPr/>
        </p:nvPicPr>
        <p:blipFill>
          <a:blip r:embed="rId4" cstate="print">
            <a:lum contrast="34000"/>
          </a:blip>
          <a:srcRect l="3688" t="3571"/>
          <a:stretch>
            <a:fillRect/>
          </a:stretch>
        </p:blipFill>
        <p:spPr bwMode="auto">
          <a:xfrm>
            <a:off x="2000232" y="4714884"/>
            <a:ext cx="6929486" cy="1857379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lumMod val="75000"/>
              </a:schemeClr>
            </a:gs>
            <a:gs pos="100000">
              <a:schemeClr val="bg1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-pc\Desktop\Презентация ЛОЗУНГИ\IMG_0178.JPG"/>
          <p:cNvPicPr/>
          <p:nvPr/>
        </p:nvPicPr>
        <p:blipFill>
          <a:blip r:embed="rId2" cstate="print">
            <a:lum contrast="44000"/>
          </a:blip>
          <a:srcRect l="3046" t="4098"/>
          <a:stretch>
            <a:fillRect/>
          </a:stretch>
        </p:blipFill>
        <p:spPr bwMode="auto">
          <a:xfrm>
            <a:off x="357158" y="285728"/>
            <a:ext cx="7000924" cy="190024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-pc\Desktop\Презентация ЛОЗУНГИ\IMG_0180.JPG"/>
          <p:cNvPicPr/>
          <p:nvPr/>
        </p:nvPicPr>
        <p:blipFill>
          <a:blip r:embed="rId3" cstate="print">
            <a:lum contrast="48000"/>
          </a:blip>
          <a:srcRect l="2565" t="4386" r="909"/>
          <a:stretch>
            <a:fillRect/>
          </a:stretch>
        </p:blipFill>
        <p:spPr bwMode="auto">
          <a:xfrm>
            <a:off x="1142976" y="2500306"/>
            <a:ext cx="7000924" cy="1895481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-pc\Desktop\Презентация ЛОЗУНГИ\IMG_0181.JPG"/>
          <p:cNvPicPr/>
          <p:nvPr/>
        </p:nvPicPr>
        <p:blipFill>
          <a:blip r:embed="rId4" cstate="print">
            <a:lum contrast="33000"/>
          </a:blip>
          <a:srcRect l="3528" t="4237" r="1015"/>
          <a:stretch>
            <a:fillRect/>
          </a:stretch>
        </p:blipFill>
        <p:spPr bwMode="auto">
          <a:xfrm>
            <a:off x="1928794" y="4786322"/>
            <a:ext cx="7000924" cy="186214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lumMod val="75000"/>
              </a:schemeClr>
            </a:gs>
            <a:gs pos="100000">
              <a:schemeClr val="bg1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-pc\Desktop\Презентация ЛОЗУНГИ\IMG_0184.JPG"/>
          <p:cNvPicPr/>
          <p:nvPr/>
        </p:nvPicPr>
        <p:blipFill>
          <a:blip r:embed="rId2" cstate="print">
            <a:lum contrast="40000"/>
          </a:blip>
          <a:srcRect l="3207" t="3886" r="1069"/>
          <a:stretch>
            <a:fillRect/>
          </a:stretch>
        </p:blipFill>
        <p:spPr bwMode="auto">
          <a:xfrm>
            <a:off x="1928794" y="4643446"/>
            <a:ext cx="6929486" cy="183833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user-pc\Desktop\Презентация ЛОЗУНГИ\IMG_0182.JPG"/>
          <p:cNvPicPr/>
          <p:nvPr/>
        </p:nvPicPr>
        <p:blipFill>
          <a:blip r:embed="rId3" cstate="print">
            <a:lum contrast="46000"/>
          </a:blip>
          <a:srcRect l="3207" t="5556" r="1069"/>
          <a:stretch>
            <a:fillRect/>
          </a:stretch>
        </p:blipFill>
        <p:spPr bwMode="auto">
          <a:xfrm>
            <a:off x="285720" y="285728"/>
            <a:ext cx="7000924" cy="1857388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user-pc\Desktop\Презентация ЛОЗУНГИ\IMG_0183.JPG"/>
          <p:cNvPicPr/>
          <p:nvPr/>
        </p:nvPicPr>
        <p:blipFill>
          <a:blip r:embed="rId4" cstate="print">
            <a:lum contrast="35000"/>
          </a:blip>
          <a:srcRect l="3207" t="4032" r="1229"/>
          <a:stretch>
            <a:fillRect/>
          </a:stretch>
        </p:blipFill>
        <p:spPr bwMode="auto">
          <a:xfrm>
            <a:off x="1071538" y="2500306"/>
            <a:ext cx="7000924" cy="184785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lumMod val="75000"/>
              </a:schemeClr>
            </a:gs>
            <a:gs pos="100000">
              <a:schemeClr val="bg1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user-pc\Desktop\Презентация ЛОЗУНГИ\IMG_0186.JPG"/>
          <p:cNvPicPr/>
          <p:nvPr/>
        </p:nvPicPr>
        <p:blipFill>
          <a:blip r:embed="rId2" cstate="print">
            <a:lum contrast="48000"/>
          </a:blip>
          <a:srcRect l="46820" t="3361" r="11812" b="84856"/>
          <a:stretch>
            <a:fillRect/>
          </a:stretch>
        </p:blipFill>
        <p:spPr bwMode="auto">
          <a:xfrm>
            <a:off x="285720" y="285728"/>
            <a:ext cx="6929486" cy="176689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user-pc\Desktop\Презентация ЛОЗУНГИ\IMG_0188.JPG"/>
          <p:cNvPicPr/>
          <p:nvPr/>
        </p:nvPicPr>
        <p:blipFill>
          <a:blip r:embed="rId3" cstate="print">
            <a:lum contrast="41000"/>
          </a:blip>
          <a:srcRect l="3207" t="4348" r="1229"/>
          <a:stretch>
            <a:fillRect/>
          </a:stretch>
        </p:blipFill>
        <p:spPr bwMode="auto">
          <a:xfrm>
            <a:off x="1142976" y="2428868"/>
            <a:ext cx="6929486" cy="183356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user-pc\Desktop\Презентация ЛОЗУНГИ\IMG_0190.JPG"/>
          <p:cNvPicPr/>
          <p:nvPr/>
        </p:nvPicPr>
        <p:blipFill>
          <a:blip r:embed="rId4" cstate="print">
            <a:lum contrast="41000"/>
          </a:blip>
          <a:srcRect l="3528" t="4950" r="748"/>
          <a:stretch>
            <a:fillRect/>
          </a:stretch>
        </p:blipFill>
        <p:spPr bwMode="auto">
          <a:xfrm>
            <a:off x="2000232" y="4714884"/>
            <a:ext cx="6929486" cy="184309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CEB966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725</TotalTime>
  <Words>314</Words>
  <Application>Microsoft Office PowerPoint</Application>
  <PresentationFormat>Экран (4:3)</PresentationFormat>
  <Paragraphs>36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Book Antiqua</vt:lpstr>
      <vt:lpstr>Bookman Old Style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Windows User</dc:creator>
  <cp:lastModifiedBy>Admin</cp:lastModifiedBy>
  <cp:revision>110</cp:revision>
  <dcterms:created xsi:type="dcterms:W3CDTF">2020-08-05T12:42:20Z</dcterms:created>
  <dcterms:modified xsi:type="dcterms:W3CDTF">2020-10-26T09:41:52Z</dcterms:modified>
</cp:coreProperties>
</file>